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9"/>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6" r:id="rId196"/>
    <p:sldId id="532" r:id="rId197"/>
    <p:sldId id="533" r:id="rId198"/>
    <p:sldId id="515" r:id="rId199"/>
    <p:sldId id="531" r:id="rId200"/>
    <p:sldId id="512" r:id="rId201"/>
    <p:sldId id="522" r:id="rId202"/>
    <p:sldId id="513" r:id="rId203"/>
    <p:sldId id="514" r:id="rId204"/>
    <p:sldId id="523" r:id="rId205"/>
    <p:sldId id="517" r:id="rId206"/>
    <p:sldId id="518" r:id="rId207"/>
    <p:sldId id="519" r:id="rId208"/>
    <p:sldId id="520" r:id="rId209"/>
    <p:sldId id="524" r:id="rId210"/>
    <p:sldId id="525" r:id="rId211"/>
    <p:sldId id="526" r:id="rId212"/>
    <p:sldId id="527" r:id="rId213"/>
    <p:sldId id="528" r:id="rId214"/>
    <p:sldId id="529" r:id="rId215"/>
    <p:sldId id="530" r:id="rId216"/>
    <p:sldId id="521" r:id="rId217"/>
    <p:sldId id="279" r:id="rId2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xmlns=""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xmlns=""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xmlns="" val="3887720006"/>
                    </a:ext>
                  </a:extLst>
                </a:gridCol>
                <a:gridCol w="1617266">
                  <a:extLst>
                    <a:ext uri="{9D8B030D-6E8A-4147-A177-3AD203B41FA5}">
                      <a16:colId xmlns:a16="http://schemas.microsoft.com/office/drawing/2014/main" xmlns="" val="2369791380"/>
                    </a:ext>
                  </a:extLst>
                </a:gridCol>
                <a:gridCol w="1552141">
                  <a:extLst>
                    <a:ext uri="{9D8B030D-6E8A-4147-A177-3AD203B41FA5}">
                      <a16:colId xmlns:a16="http://schemas.microsoft.com/office/drawing/2014/main" xmlns="" val="4058312127"/>
                    </a:ext>
                  </a:extLst>
                </a:gridCol>
                <a:gridCol w="1747516">
                  <a:extLst>
                    <a:ext uri="{9D8B030D-6E8A-4147-A177-3AD203B41FA5}">
                      <a16:colId xmlns:a16="http://schemas.microsoft.com/office/drawing/2014/main" xmlns="" val="749552536"/>
                    </a:ext>
                  </a:extLst>
                </a:gridCol>
                <a:gridCol w="1693244">
                  <a:extLst>
                    <a:ext uri="{9D8B030D-6E8A-4147-A177-3AD203B41FA5}">
                      <a16:colId xmlns:a16="http://schemas.microsoft.com/office/drawing/2014/main" xmlns="" val="1198750373"/>
                    </a:ext>
                  </a:extLst>
                </a:gridCol>
                <a:gridCol w="1638974">
                  <a:extLst>
                    <a:ext uri="{9D8B030D-6E8A-4147-A177-3AD203B41FA5}">
                      <a16:colId xmlns:a16="http://schemas.microsoft.com/office/drawing/2014/main" xmlns="" val="162822564"/>
                    </a:ext>
                  </a:extLst>
                </a:gridCol>
                <a:gridCol w="1975449">
                  <a:extLst>
                    <a:ext uri="{9D8B030D-6E8A-4147-A177-3AD203B41FA5}">
                      <a16:colId xmlns:a16="http://schemas.microsoft.com/office/drawing/2014/main" xmlns=""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xmlns=""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xmlns=""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xmlns=""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xmlns=""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xmlns=""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xmlns=""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xmlns=""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xmlns=""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xmlns=""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xmlns=""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xmlns=""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xmlns=""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xmlns=""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xmlns=""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xmlns=""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xmlns=""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xmlns=""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xmlns=""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xmlns=""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xmlns=""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xmlns=""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xmlns=""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xmlns=""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xmlns=""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xmlns=""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xmlns=""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xmlns=""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xmlns=""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xmlns=""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xmlns="" val="2280984329"/>
                    </a:ext>
                  </a:extLst>
                </a:gridCol>
                <a:gridCol w="582233">
                  <a:extLst>
                    <a:ext uri="{9D8B030D-6E8A-4147-A177-3AD203B41FA5}">
                      <a16:colId xmlns:a16="http://schemas.microsoft.com/office/drawing/2014/main" xmlns="" val="2131263198"/>
                    </a:ext>
                  </a:extLst>
                </a:gridCol>
                <a:gridCol w="498726">
                  <a:extLst>
                    <a:ext uri="{9D8B030D-6E8A-4147-A177-3AD203B41FA5}">
                      <a16:colId xmlns:a16="http://schemas.microsoft.com/office/drawing/2014/main" xmlns="" val="1097013496"/>
                    </a:ext>
                  </a:extLst>
                </a:gridCol>
                <a:gridCol w="498726">
                  <a:extLst>
                    <a:ext uri="{9D8B030D-6E8A-4147-A177-3AD203B41FA5}">
                      <a16:colId xmlns:a16="http://schemas.microsoft.com/office/drawing/2014/main" xmlns="" val="2987665690"/>
                    </a:ext>
                  </a:extLst>
                </a:gridCol>
                <a:gridCol w="498726">
                  <a:extLst>
                    <a:ext uri="{9D8B030D-6E8A-4147-A177-3AD203B41FA5}">
                      <a16:colId xmlns:a16="http://schemas.microsoft.com/office/drawing/2014/main" xmlns="" val="2828808762"/>
                    </a:ext>
                  </a:extLst>
                </a:gridCol>
                <a:gridCol w="498726">
                  <a:extLst>
                    <a:ext uri="{9D8B030D-6E8A-4147-A177-3AD203B41FA5}">
                      <a16:colId xmlns:a16="http://schemas.microsoft.com/office/drawing/2014/main" xmlns="" val="204906864"/>
                    </a:ext>
                  </a:extLst>
                </a:gridCol>
                <a:gridCol w="498726">
                  <a:extLst>
                    <a:ext uri="{9D8B030D-6E8A-4147-A177-3AD203B41FA5}">
                      <a16:colId xmlns:a16="http://schemas.microsoft.com/office/drawing/2014/main" xmlns="" val="1984915671"/>
                    </a:ext>
                  </a:extLst>
                </a:gridCol>
                <a:gridCol w="498726">
                  <a:extLst>
                    <a:ext uri="{9D8B030D-6E8A-4147-A177-3AD203B41FA5}">
                      <a16:colId xmlns:a16="http://schemas.microsoft.com/office/drawing/2014/main" xmlns="" val="1162398049"/>
                    </a:ext>
                  </a:extLst>
                </a:gridCol>
                <a:gridCol w="498726">
                  <a:extLst>
                    <a:ext uri="{9D8B030D-6E8A-4147-A177-3AD203B41FA5}">
                      <a16:colId xmlns:a16="http://schemas.microsoft.com/office/drawing/2014/main" xmlns=""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xmlns=""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xmlns=""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xmlns=""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xmlns=""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xmlns="" val="915394205"/>
                  </a:ext>
                </a:extLst>
              </a:tr>
            </a:tbl>
          </a:graphicData>
        </a:graphic>
      </p:graphicFrame>
      <p:pic>
        <p:nvPicPr>
          <p:cNvPr id="9" name="Picture 8">
            <a:extLst>
              <a:ext uri="{FF2B5EF4-FFF2-40B4-BE49-F238E27FC236}">
                <a16:creationId xmlns:a16="http://schemas.microsoft.com/office/drawing/2014/main" xmlns=""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xmlns=""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xmlns=""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xmlns=""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xmlns=""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xmlns=""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xmlns=""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xmlns=""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xmlns=""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xmlns=""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xmlns=""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hacker groups</a:t>
            </a:r>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smtClean="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smtClean="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smtClean="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smtClean="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smtClean="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smtClean="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xmlns=""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xmlns=""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xmlns=""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xmlns=""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xmlns=""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xmlns=""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xmlns=""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xmlns=""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xmlns=""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xmlns=""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xmlns=""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xmlns=""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xmlns=""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xmlns=""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xmlns=""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xmlns=""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4099</TotalTime>
  <Words>6046</Words>
  <Application>Microsoft Office PowerPoint</Application>
  <PresentationFormat>Widescreen</PresentationFormat>
  <Paragraphs>1379</Paragraphs>
  <Slides>217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217</vt:i4>
      </vt:variant>
    </vt:vector>
  </HeadingPairs>
  <TitlesOfParts>
    <vt:vector size="224"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387</cp:revision>
  <dcterms:created xsi:type="dcterms:W3CDTF">2020-04-21T09:35:12Z</dcterms:created>
  <dcterms:modified xsi:type="dcterms:W3CDTF">2020-07-03T07:51:57Z</dcterms:modified>
</cp:coreProperties>
</file>